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solidFill>
                  <a:srgbClr val="FF0000"/>
                </a:solidFill>
              </a:rPr>
              <a:t>КІРІСПЕ</a:t>
            </a:r>
            <a:r>
              <a:rPr lang="ru-RU" dirty="0" smtClean="0"/>
              <a:t/>
            </a:r>
            <a:br>
              <a:rPr lang="ru-RU" dirty="0" smtClean="0"/>
            </a:br>
            <a:endParaRPr lang="ru-RU" dirty="0"/>
          </a:p>
        </p:txBody>
      </p:sp>
      <p:sp>
        <p:nvSpPr>
          <p:cNvPr id="3" name="Содержимое 2"/>
          <p:cNvSpPr>
            <a:spLocks noGrp="1"/>
          </p:cNvSpPr>
          <p:nvPr>
            <p:ph idx="1"/>
          </p:nvPr>
        </p:nvSpPr>
        <p:spPr/>
        <p:txBody>
          <a:bodyPr/>
          <a:lstStyle/>
          <a:p>
            <a:r>
              <a:rPr lang="kk-KZ" dirty="0" smtClean="0"/>
              <a:t> </a:t>
            </a:r>
            <a:endParaRPr lang="ru-RU" dirty="0" smtClean="0"/>
          </a:p>
          <a:p>
            <a:pPr algn="just"/>
            <a:r>
              <a:rPr lang="kk-KZ" dirty="0" smtClean="0"/>
              <a:t>Пайдалы қазба кенорындары туралы ілім геологиялық цикл ғылымдарына кіретін қолданбалы пән болып табылады. Ол кенорындарды геологиялық  құбылыс ретінде зерттейді. </a:t>
            </a:r>
            <a:endParaRPr lang="ru-RU" dirty="0" smtClean="0"/>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5929354"/>
          </a:xfrm>
        </p:spPr>
        <p:txBody>
          <a:bodyPr>
            <a:normAutofit fontScale="85000" lnSpcReduction="20000"/>
          </a:bodyPr>
          <a:lstStyle/>
          <a:p>
            <a:pPr algn="just"/>
            <a:r>
              <a:rPr lang="kk-KZ" dirty="0" smtClean="0"/>
              <a:t>Ілімнің негізгі мәселелеріне пайдалы қазба кенорындарының жаралу жағдайлары және олардың жер қыртысында таралу заңдылықтарын зерттеу кіреді. </a:t>
            </a:r>
          </a:p>
          <a:p>
            <a:pPr algn="just"/>
            <a:r>
              <a:rPr lang="kk-KZ" dirty="0" smtClean="0"/>
              <a:t>Кенорындар генезисімен олардың мынадай негізгі геологиялық-өнеркәсіптік сипаттамалары: пайдалы қазбалардың жатыс жағдайлары, денелерінің пішіндері мен өлшемдері, заттық құрамы мен құрылымдық - бітімдік ерекшеліктері байланысты.</a:t>
            </a:r>
          </a:p>
          <a:p>
            <a:pPr algn="just"/>
            <a:r>
              <a:rPr lang="kk-KZ" dirty="0" smtClean="0"/>
              <a:t>Аталған параметрлер өз кезегінде іздеу-барлау және өндіріс жұмыстарының ұтымды бағыттары мен тиімділігін, өндірілген минералдық шикізатты өңдеу сұлбасын анықтайды.</a:t>
            </a:r>
          </a:p>
          <a:p>
            <a:pPr algn="just"/>
            <a:r>
              <a:rPr lang="kk-KZ" dirty="0" smtClean="0"/>
              <a:t> Пайдалы қазба кенорындары туралы ілім геологияның бір саласы болғандықтан, ол басқа геологиялық ғылымдармен де тығыз байланысты.</a:t>
            </a:r>
            <a:endParaRPr lang="ru-RU" dirty="0" smtClean="0"/>
          </a:p>
          <a:p>
            <a:pPr algn="just"/>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71480"/>
            <a:ext cx="8229600" cy="6000792"/>
          </a:xfrm>
        </p:spPr>
        <p:txBody>
          <a:bodyPr>
            <a:normAutofit fontScale="92500" lnSpcReduction="10000"/>
          </a:bodyPr>
          <a:lstStyle/>
          <a:p>
            <a:pPr algn="just"/>
            <a:r>
              <a:rPr lang="kk-KZ" dirty="0" smtClean="0"/>
              <a:t>Кенорындардың қалыптасуы әрдайым жалпы геологиялық процестер аясында жүреді. Бұл процестер жер қыртысының құрылысымен және дамуының өзіндік ерекшеліктерімен сипатталатын жекелеген бөлімшелері ауқымында өтеді. Пайдалы қазба кенорындары туралы ілім геодинамика, құрылымдық геология, геотектоника сияқты геологиялық ғылымдармен тығыз байланысты. Сонымен қатар, кенорындардың геологиялық жағдайын толық танып білу түбегейлі гидрогеологиялық және инженерлік-геологиялық жағдайларды зерттеусіз мүмкін емес.</a:t>
            </a:r>
            <a:endParaRPr lang="ru-RU" dirty="0" smtClean="0"/>
          </a:p>
          <a:p>
            <a:pPr algn="just"/>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215106"/>
          </a:xfrm>
        </p:spPr>
        <p:txBody>
          <a:bodyPr>
            <a:normAutofit fontScale="92500" lnSpcReduction="20000"/>
          </a:bodyPr>
          <a:lstStyle/>
          <a:p>
            <a:pPr algn="just"/>
            <a:r>
              <a:rPr lang="kk-KZ" b="1" dirty="0" smtClean="0"/>
              <a:t>Пайдалы қазбалар туралы ілімнің мәні.</a:t>
            </a:r>
            <a:r>
              <a:rPr lang="kk-KZ" dirty="0" smtClean="0"/>
              <a:t> </a:t>
            </a:r>
          </a:p>
          <a:p>
            <a:pPr algn="just"/>
            <a:r>
              <a:rPr lang="kk-KZ" dirty="0" smtClean="0"/>
              <a:t>Кез келген кенорын еңбек пен кен өндірісінің нысаны болып  табылады. Пайдалы қазбалардың қоры, кен денелерінің жатыс жағдайымен морфологиясы кенорындарды ашу мен өндіру тәсілін таңдауда негізгі роль атқарады. Аталған факторлармен қатар, пайдалы қазбалар мен оларды байланыстырушы тау жыныстардың қасиеті және құрылысы олардың тектоникалық бұзылғандығы мен жарықшақтылығы  өндіріс жүйесін, минералдық шикізатты өндірудің технологиялық сұлбасын таңдауға әсер етіп, жер қойнауынан пайдалы қазбаларды айырып алудың толықтығын анықтайды.</a:t>
            </a:r>
            <a:endParaRPr lang="ru-RU" dirty="0" smtClean="0"/>
          </a:p>
          <a:p>
            <a:pPr algn="just"/>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0"/>
            <a:ext cx="8229600" cy="6858000"/>
          </a:xfrm>
        </p:spPr>
        <p:txBody>
          <a:bodyPr>
            <a:normAutofit fontScale="85000" lnSpcReduction="10000"/>
          </a:bodyPr>
          <a:lstStyle/>
          <a:p>
            <a:pPr algn="just"/>
            <a:r>
              <a:rPr lang="kk-KZ" b="1" dirty="0" smtClean="0"/>
              <a:t>Пайдалы қазбаларды зерттеу әдістері.</a:t>
            </a:r>
          </a:p>
          <a:p>
            <a:pPr algn="just"/>
            <a:r>
              <a:rPr lang="kk-KZ" b="1" dirty="0" smtClean="0"/>
              <a:t> </a:t>
            </a:r>
            <a:r>
              <a:rPr lang="kk-KZ" dirty="0" smtClean="0"/>
              <a:t>Пайдалы қазбаларды зерттеу әдістері далалық және лабораториялық түрлерге бөлінеді.</a:t>
            </a:r>
            <a:endParaRPr lang="ru-RU" dirty="0" smtClean="0"/>
          </a:p>
          <a:p>
            <a:pPr algn="just"/>
            <a:r>
              <a:rPr lang="kk-KZ" dirty="0" smtClean="0"/>
              <a:t>Далалық зерттеулер тұтас кенорынның немесе оның жекелеген бөлікшелерінің геологиялық-құрылымдық жағдайын анықтау, кен жатындарының пішінін, өлшемдерін, құрылысы мен құрамын бағалау, олардың сыйыстырушы тау жыныстармен ара қатынасын білу үшін жүргізіледі.</a:t>
            </a:r>
          </a:p>
          <a:p>
            <a:pPr algn="just"/>
            <a:r>
              <a:rPr lang="kk-KZ" dirty="0" smtClean="0"/>
              <a:t> Далалық зерттеулер кезінде геофизикалық деректерді кең пайдалану арқылы түбейгелі геологиялық карталау орындалады.</a:t>
            </a:r>
            <a:endParaRPr lang="ru-RU" dirty="0" smtClean="0"/>
          </a:p>
          <a:p>
            <a:pPr algn="just"/>
            <a:r>
              <a:rPr lang="kk-KZ" dirty="0" smtClean="0"/>
              <a:t>Геологиялық барлау жұмыстарының негізінде кен орындарға өнеркәсіптік баға беріледі, олардың гидрогеологиялық және инженерлік-геологиялық жағдайлары анықталады.</a:t>
            </a:r>
            <a:endParaRPr lang="ru-RU" dirty="0" smtClean="0"/>
          </a:p>
          <a:p>
            <a:pPr algn="just"/>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6143668"/>
          </a:xfrm>
        </p:spPr>
        <p:txBody>
          <a:bodyPr>
            <a:normAutofit fontScale="85000" lnSpcReduction="10000"/>
          </a:bodyPr>
          <a:lstStyle/>
          <a:p>
            <a:pPr algn="just"/>
            <a:r>
              <a:rPr lang="kk-KZ" dirty="0" smtClean="0"/>
              <a:t>Лабораториялық зерттеулер пайдалы қазбалардың құрамын, құрылысы мен технологиялық қасиеттерін түбейгелі зерттеуге бағытталған. </a:t>
            </a:r>
          </a:p>
          <a:p>
            <a:pPr algn="just"/>
            <a:r>
              <a:rPr lang="kk-KZ" dirty="0" smtClean="0"/>
              <a:t>Кеннің заттық құрамын үлкейткіш микроскопты пайдалану арқылы, минералогиялық және петрографиялық зерттеулер бойынша анақтылайды, химиялық құрамын химиялық және спектрлік талдау жүргізіп анықтайды. </a:t>
            </a:r>
          </a:p>
          <a:p>
            <a:pPr algn="just"/>
            <a:r>
              <a:rPr lang="kk-KZ" dirty="0" smtClean="0"/>
              <a:t>Арнайы зерттеу әдістерін (рентген-құрылымдық, термиялық және т.б.) минералдардың құрамы мен құрылысын дәл диагноздау үшін қолданады. Пайдалы қазбалардың технологиялық қасиеттерін бағалау физикалық-техникалық және физикалық-химиялық сынаулар көмегімен жүргізіледі.</a:t>
            </a:r>
            <a:endParaRPr lang="ru-RU" dirty="0" smtClean="0"/>
          </a:p>
          <a:p>
            <a:pPr algn="just"/>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368</Words>
  <PresentationFormat>Экран (4:3)</PresentationFormat>
  <Paragraphs>18</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Тема Office</vt:lpstr>
      <vt:lpstr>КІРІСПЕ </vt:lpstr>
      <vt:lpstr>Слайд 2</vt:lpstr>
      <vt:lpstr>Слайд 3</vt:lpstr>
      <vt:lpstr>Слайд 4</vt:lpstr>
      <vt:lpstr>Слайд 5</vt:lpstr>
      <vt:lpstr>Слайд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dc:creator>
  <cp:lastModifiedBy>Админ</cp:lastModifiedBy>
  <cp:revision>16</cp:revision>
  <dcterms:created xsi:type="dcterms:W3CDTF">2012-09-05T15:25:08Z</dcterms:created>
  <dcterms:modified xsi:type="dcterms:W3CDTF">2012-10-17T18:38:04Z</dcterms:modified>
</cp:coreProperties>
</file>